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6076950" cy="4552950"/>
  <p:notesSz cx="4552950" cy="60769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2026-10-12T09:52:14Z</dcterms:created>
  <dcterms:modified xsi:type="dcterms:W3CDTF">2026-10-12T09:52:14Z</dcterms:modified>
</cp:coreProperties>
</file>